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5F3"/>
    <a:srgbClr val="AAFCFA"/>
    <a:srgbClr val="0B1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7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1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9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2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4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4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6966-576F-4D0A-97FA-C75459A6768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29B83-D69D-4B75-9B1F-93CB57A7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cps.org/offices/lis/researchcourse/images/07.TR.Qualitative_Quantitative_LP.do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.emory.edu/clinical/bliwise/Tutorials/SCATTER/scatterplots/corr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week.com/motherhood-and-murder-15463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in.gov/sites/default/files/standards/socialstudies/ss-2015-psych-resources-20150317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psychscience.org/resource.asp?tier2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series/discoveringpsychology/histo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psychscience.org/files/pdf/98201484310AM_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variabl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.com/academy/lesson/nonscientific-and-scientific-research-definitions-and-differences.html#less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ebriefs.com/blog/law/evidence/evidence-keyed-to-mueller/privileges/jaffee-v-redmond-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203" y="447114"/>
            <a:ext cx="9144000" cy="2387600"/>
          </a:xfrm>
          <a:solidFill>
            <a:srgbClr val="A7E5F3"/>
          </a:solidFill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Standard 1: History and Research Methods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203" y="313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Amanda Harmon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Zionsville Community High School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0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P.1.7 Describe the differences between quantitative and qualitative research strategies. </a:t>
            </a:r>
            <a:endParaRPr lang="en-US" sz="50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7632"/>
            <a:ext cx="12192000" cy="1655762"/>
          </a:xfrm>
        </p:spPr>
        <p:txBody>
          <a:bodyPr>
            <a:noAutofit/>
          </a:bodyPr>
          <a:lstStyle/>
          <a:p>
            <a:r>
              <a:rPr lang="en-US" dirty="0">
                <a:hlinkClick r:id="rId3"/>
              </a:rPr>
              <a:t>https://bcps.org/offices/lis/researchcourse/images/07.TR.Qualitative_Quantitative_LP.doc</a:t>
            </a:r>
            <a:r>
              <a:rPr lang="en-US" dirty="0" smtClean="0"/>
              <a:t>.</a:t>
            </a: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Students in two groups (quantitative and qualitative). Each defines the strategy and comes up with a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way to test a hypothesis. </a:t>
            </a:r>
            <a:endParaRPr lang="en-US" sz="3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7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P.1.8 Define correlation coefficients and explain their appropriate interpretation. </a:t>
            </a:r>
            <a:endParaRPr lang="en-US" sz="50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5380"/>
            <a:ext cx="12192000" cy="165576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http://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www.psychology.emory.edu/clinical/bliwise/Tutorials/SCATTER/scatterplots/corr.htm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endParaRPr lang="en-US" sz="3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Test yourself – Do you understand the Correlation Coefficient?</a:t>
            </a:r>
            <a:endParaRPr lang="en-US" sz="3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P.1.9 Analyze human behavior from modern day perspectives in psychology.</a:t>
            </a:r>
            <a:endParaRPr lang="en-US" sz="50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69883"/>
            <a:ext cx="12192000" cy="165576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http://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www.newsweek.com/motherhood-and-murder-154631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 </a:t>
            </a:r>
            <a:endParaRPr lang="en-US" sz="35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Andrea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Yates Activity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– based on each perspective come up with an explanation of Yates’ actions </a:t>
            </a:r>
          </a:p>
          <a:p>
            <a:endParaRPr lang="en-US" sz="35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1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203" y="447114"/>
            <a:ext cx="9144000" cy="2387600"/>
          </a:xfrm>
          <a:solidFill>
            <a:srgbClr val="A7E5F3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Technology Resource Guide – Correlated with IDOE Standards for Psychology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203" y="3137805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u="sng" dirty="0">
                <a:hlinkClick r:id="rId3"/>
              </a:rPr>
              <a:t>https://www.doe.in.gov/sites/default/files/standards/socialstudies/ss-2015-psych-resources-20150317.pdf</a:t>
            </a:r>
            <a:r>
              <a:rPr lang="en-US" sz="2800" dirty="0"/>
              <a:t> 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049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Standard 1: History and Research Methods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64898"/>
            <a:ext cx="12192000" cy="215235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Discuss the history of psychology and its development as an empirical science by understanding the scientific method, explaining research strategies and identifying ethical issues.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3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P.1.1 Define psychology as a discipline and identify its goals as a science.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5085"/>
            <a:ext cx="12192000" cy="1655762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 </a:t>
            </a:r>
          </a:p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http://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www.teachpsychscience.org/resource.asp?tier2=1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 </a:t>
            </a:r>
            <a:endParaRPr lang="en-US" sz="3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1028" name="Picture 4" descr="http://www.teachpsychscience.org/images/tps_logo_2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97" y="2149571"/>
            <a:ext cx="5715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6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P.1.2 Explain the reasons and approaches for studying the methodology of psychology; past and present. </a:t>
            </a:r>
            <a:endParaRPr lang="en-US" sz="50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3050"/>
            <a:ext cx="12192000" cy="1655762"/>
          </a:xfrm>
        </p:spPr>
        <p:txBody>
          <a:bodyPr>
            <a:noAutofit/>
          </a:bodyPr>
          <a:lstStyle/>
          <a:p>
            <a:endParaRPr lang="en-US" sz="35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  <a:hlinkClick r:id="rId3"/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http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://www.learner.org/series/discoveringpsychology/history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/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 </a:t>
            </a:r>
          </a:p>
          <a:p>
            <a:endParaRPr lang="en-US" sz="3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r>
              <a:rPr lang="en-US" sz="5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Interactive Timeline Activity</a:t>
            </a:r>
            <a:endParaRPr lang="en-US" sz="5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7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P.1.3 Describe the differences between descriptive and experimental research methods. </a:t>
            </a:r>
            <a:endParaRPr lang="en-US" sz="50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4503" y="2264898"/>
            <a:ext cx="12192000" cy="165576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http://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www.teachpsychscience.org/files/pdf/98201484310AM_1.PDF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endParaRPr lang="en-US" sz="35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Competitiveness and A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ggressive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D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riving Activity</a:t>
            </a: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 </a:t>
            </a:r>
            <a:endParaRPr lang="en-US" sz="3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8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P.1.4 Explain the interaction among independent and dependent variables as well as the difference between experimental and control groups.</a:t>
            </a:r>
            <a:endParaRPr lang="en-US" sz="45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9817" y="2191545"/>
            <a:ext cx="12192000" cy="16557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https://</a:t>
            </a:r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www.simplypsychology.org/variables.html</a:t>
            </a:r>
            <a:endParaRPr lang="en-US" sz="25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endParaRPr lang="en-US" sz="25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Informational Page on this Topic.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Have students design a study and identify the IV, DV, EG and CG</a:t>
            </a:r>
            <a:endParaRPr lang="en-US" sz="3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3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P.1.5 Distinguish between scientific and nonscientific research.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64898"/>
            <a:ext cx="12192000" cy="16557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http://</a:t>
            </a:r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study.com/academy/lesson/nonscientific-and-scientific-research-definitions-and-differences.html#lesson</a:t>
            </a:r>
            <a:endParaRPr lang="en-US" sz="3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r>
              <a:rPr lang="en-US" sz="4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Short video that explains the difference. 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2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4898"/>
          </a:xfrm>
          <a:solidFill>
            <a:srgbClr val="A7E5F3"/>
          </a:solidFill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P.1.6 Describe the key concepts of the ethical guidelines applied by the American Psychological Association regarding the use of human and </a:t>
            </a:r>
            <a:b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</a:b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non-human animal subjects. </a:t>
            </a:r>
            <a:endParaRPr lang="en-US" sz="3800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2404569"/>
            <a:ext cx="12192000" cy="16557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https://www.casebriefs.com/blog/law/evidence/evidence-keyed-to-mueller/privileges/jaffee-v-redmond-2</a:t>
            </a:r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  <a:hlinkClick r:id="rId3"/>
              </a:rPr>
              <a:t>/</a:t>
            </a:r>
            <a:endParaRPr lang="en-US" sz="2500" b="1" dirty="0" smtClean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Mock Trial –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Jaffee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dobe Caslon Pro Bold" panose="0205070206050A020403" pitchFamily="18" charset="0"/>
              </a:rPr>
              <a:t> v. Redmond Supreme Court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8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310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Caslon Pro Bold</vt:lpstr>
      <vt:lpstr>Arial</vt:lpstr>
      <vt:lpstr>Calibri</vt:lpstr>
      <vt:lpstr>Calibri Light</vt:lpstr>
      <vt:lpstr>Office Theme</vt:lpstr>
      <vt:lpstr>Standard 1: History and Research Methods</vt:lpstr>
      <vt:lpstr>Technology Resource Guide – Correlated with IDOE Standards for Psychology</vt:lpstr>
      <vt:lpstr>Standard 1: History and Research Methods</vt:lpstr>
      <vt:lpstr>P.1.1 Define psychology as a discipline and identify its goals as a science.</vt:lpstr>
      <vt:lpstr>P.1.2 Explain the reasons and approaches for studying the methodology of psychology; past and present. </vt:lpstr>
      <vt:lpstr>P.1.3 Describe the differences between descriptive and experimental research methods. </vt:lpstr>
      <vt:lpstr>P.1.4 Explain the interaction among independent and dependent variables as well as the difference between experimental and control groups.</vt:lpstr>
      <vt:lpstr>P.1.5 Distinguish between scientific and nonscientific research.</vt:lpstr>
      <vt:lpstr>P.1.6 Describe the key concepts of the ethical guidelines applied by the American Psychological Association regarding the use of human and  non-human animal subjects. </vt:lpstr>
      <vt:lpstr>P.1.7 Describe the differences between quantitative and qualitative research strategies. </vt:lpstr>
      <vt:lpstr>P.1.8 Define correlation coefficients and explain their appropriate interpretation. </vt:lpstr>
      <vt:lpstr>P.1.9 Analyze human behavior from modern day perspectives in psychology.</vt:lpstr>
    </vt:vector>
  </TitlesOfParts>
  <Company>Zionsville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1: History and Research Methods</dc:title>
  <dc:creator>Amanda Harmon</dc:creator>
  <cp:lastModifiedBy>Amanda Harmon</cp:lastModifiedBy>
  <cp:revision>8</cp:revision>
  <dcterms:created xsi:type="dcterms:W3CDTF">2017-09-05T18:36:01Z</dcterms:created>
  <dcterms:modified xsi:type="dcterms:W3CDTF">2017-09-28T16:45:33Z</dcterms:modified>
</cp:coreProperties>
</file>